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556" y="-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C:\Users\Irishka\Desktop\на сайт училища\на допомогу викладачу\1286439670_img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7"/>
            <a:ext cx="6858000" cy="9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2" y="2195736"/>
            <a:ext cx="612189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8780" y="5409156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Підготувала: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Методист ДПТНЗ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«Сумське ВПУ 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будівництва і дизайну»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Тютюнник І.С.</a:t>
            </a:r>
            <a:endParaRPr lang="uk-UA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shka\Desktop\на сайт училища\на допомогу викладачу\1452607482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 b="13235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ishka\Desktop\на сайт училища\на допомогу викладачу\1452607479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" b="13529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rishka\Desktop\на сайт училища\на допомогу викладачу\1452607482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3"/>
          <a:stretch/>
        </p:blipFill>
        <p:spPr bwMode="auto">
          <a:xfrm>
            <a:off x="5953" y="0"/>
            <a:ext cx="684609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rishka\Desktop\на сайт училища\на допомогу викладачу\1452607493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3"/>
          <a:stretch/>
        </p:blipFill>
        <p:spPr bwMode="auto">
          <a:xfrm>
            <a:off x="5953" y="0"/>
            <a:ext cx="684609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rishka\Desktop\на сайт училища\на допомогу викладачу\1452607478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9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rishka\Desktop\на сайт училища\на допомогу викладачу\1452607492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1"/>
          <a:stretch/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shka\Desktop\на сайт училища\на допомогу викладачу\1452607452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4"/>
          <a:stretch/>
        </p:blipFill>
        <p:spPr bwMode="auto">
          <a:xfrm>
            <a:off x="29522" y="4904"/>
            <a:ext cx="6828478" cy="91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shka\Desktop\на сайт училища\на допомогу викладачу\1452607453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5953" y="0"/>
            <a:ext cx="684609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shka\Desktop\на сайт училища\на допомогу викладачу\1452607435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6"/>
          <a:stretch/>
        </p:blipFill>
        <p:spPr bwMode="auto">
          <a:xfrm>
            <a:off x="0" y="-18256"/>
            <a:ext cx="6871692" cy="91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shka\Desktop\на сайт училища\на допомогу викладачу\1452607476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3"/>
          <a:stretch/>
        </p:blipFill>
        <p:spPr bwMode="auto">
          <a:xfrm>
            <a:off x="5953" y="0"/>
            <a:ext cx="684609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shka\Desktop\на сайт училища\на допомогу викладачу\1452607491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" b="14318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shka\Desktop\на сайт училища\на допомогу викладачу\1452607513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1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rishka\Desktop\на сайт училища\на допомогу викладачу\1452607471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3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ishka\Desktop\на сайт училища\на допомогу викладачу\1452607493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Irishka</dc:creator>
  <cp:lastModifiedBy>Irishka</cp:lastModifiedBy>
  <cp:revision>11</cp:revision>
  <dcterms:created xsi:type="dcterms:W3CDTF">2018-11-17T14:51:54Z</dcterms:created>
  <dcterms:modified xsi:type="dcterms:W3CDTF">2018-11-19T15:38:13Z</dcterms:modified>
</cp:coreProperties>
</file>